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9" r:id="rId6"/>
    <p:sldId id="298" r:id="rId7"/>
    <p:sldId id="297" r:id="rId8"/>
    <p:sldId id="296" r:id="rId9"/>
    <p:sldId id="295" r:id="rId10"/>
    <p:sldId id="294" r:id="rId11"/>
    <p:sldId id="293" r:id="rId12"/>
    <p:sldId id="292" r:id="rId13"/>
    <p:sldId id="291" r:id="rId14"/>
    <p:sldId id="290" r:id="rId15"/>
    <p:sldId id="289" r:id="rId16"/>
    <p:sldId id="288" r:id="rId17"/>
    <p:sldId id="287" r:id="rId18"/>
    <p:sldId id="286" r:id="rId19"/>
    <p:sldId id="285" r:id="rId20"/>
    <p:sldId id="284" r:id="rId21"/>
    <p:sldId id="283" r:id="rId22"/>
    <p:sldId id="282" r:id="rId23"/>
    <p:sldId id="281" r:id="rId24"/>
    <p:sldId id="280" r:id="rId25"/>
    <p:sldId id="279" r:id="rId26"/>
    <p:sldId id="278" r:id="rId27"/>
    <p:sldId id="277" r:id="rId28"/>
    <p:sldId id="276" r:id="rId29"/>
    <p:sldId id="275" r:id="rId30"/>
    <p:sldId id="274" r:id="rId31"/>
    <p:sldId id="273" r:id="rId32"/>
    <p:sldId id="272" r:id="rId33"/>
    <p:sldId id="271" r:id="rId34"/>
    <p:sldId id="270" r:id="rId35"/>
    <p:sldId id="269" r:id="rId36"/>
    <p:sldId id="268" r:id="rId37"/>
    <p:sldId id="267" r:id="rId38"/>
    <p:sldId id="266" r:id="rId39"/>
    <p:sldId id="265" r:id="rId40"/>
    <p:sldId id="264" r:id="rId41"/>
    <p:sldId id="263" r:id="rId42"/>
    <p:sldId id="262" r:id="rId43"/>
    <p:sldId id="261" r:id="rId44"/>
    <p:sldId id="304" r:id="rId45"/>
    <p:sldId id="303" r:id="rId46"/>
    <p:sldId id="302" r:id="rId47"/>
    <p:sldId id="301" r:id="rId48"/>
    <p:sldId id="300" r:id="rId49"/>
    <p:sldId id="260" r:id="rId50"/>
    <p:sldId id="305" r:id="rId51"/>
    <p:sldId id="307" r:id="rId52"/>
    <p:sldId id="306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CB4F0-BD27-1A03-7F37-008550C1E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EC1C51-E05D-E736-C1D4-A35F7DB38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360EB8-1F3A-EA33-5DD1-A80F388B1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F8F91F-3FF8-6E63-24B8-06B4ADC6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10ACA7-2C74-5956-3FFD-23BF97173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035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076D83-F675-D4B3-F838-F36DA2C2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BBB0D5-345A-BC3B-65F3-D1903903D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4B1868-AEA7-8E6F-881D-E3139F46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8170-F8CA-A73E-F808-2AA8FEB5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7F670D-20D0-C254-0BAA-57B393DB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519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A3334A2-9CD1-E6E2-19AE-01A8828D32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CC64CC-28ED-89D9-357B-AA1CA6638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4274E0-B4C1-AFB4-E686-78D0235F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111B25-E28C-3616-3283-751EF669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5D15C0-ADF6-6B48-DF3D-FAC4FC3D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54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FE5CE-208C-A23E-7BB0-F36B5F2E8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0970EB-BBF3-FFBA-B000-3AE44D46E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C48FD1-C84D-E921-D16A-8141F485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0FF42-C9EE-477E-6971-0A7C4697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E1E603-93A2-B33D-5E64-8B0B8F79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5408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C3CFC-2BD9-2AF7-0166-10516986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B724C1-7521-10F2-F420-6057FF229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7AD2F1-4BC5-8696-5CB8-1D150C76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515054-9520-79D8-655C-4DCC5F99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E38C92-31AA-A625-2D38-D2D0BC91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6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D9542-694F-D5C8-7A18-081027DF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1CF245-4516-68E5-B635-0D660A8D1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3C23AA-3757-FB75-C163-EF8F22780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D6A8FE-6A1E-54CC-41AA-F88D3C1D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EE1076-781A-4198-771A-97970F30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24D8E2-A9EC-561B-7351-74D769AA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129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19F38-B2A8-C1AB-F941-8DBF6541B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4269B5-371E-521A-DA74-C9F193866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654D2-028C-74D1-1351-D20FEBE1E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BB17AA6-2D83-FB8D-0689-F084ED94C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C91909-2EA8-90A9-383B-6F1B2F700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1AEC69-0CD1-114B-2DF9-94FC10473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40D696-287E-502C-1378-46E6EE0B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176E8E6-3979-B0CA-9077-B81AEFA3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906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42C7B-631A-54D7-4635-7E2CF399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D25C3D8-30C9-4AA4-6F51-5DF4FB978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F5D8C5-D78F-16E9-757A-56DCB5E3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F2F6F6-354E-76FB-14C0-6E12BEE8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102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9BC05B7-67D0-906D-0333-6801693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EB0D0E5-AFA9-5F89-BC00-F31CDBFD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291F35-0762-07A5-760F-D02796F1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288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E2DD2-74E1-B11D-E6A2-A4023605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65F63B-E20F-0494-D95F-BF6582E6D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9F11CA-0D4F-9103-10ED-591AEE5CC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FA111E-0BFC-8FE1-791D-E2C0452D0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E3604A-71C4-9276-8589-B142173B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D609B7-0AC7-3848-F268-7855029A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782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4B970-D53A-3049-25A8-BBC4FA06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1EE6EF-565C-F175-536F-0B4340D4F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89C869-26A0-A2A4-F03C-214E89964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AD94A2-B18D-6345-CCF7-CD23A8334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AC7ABC-8836-5149-B8CA-F2EE369F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C5E9C4-210A-DA68-5807-E71AC8CC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228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0C4D2C-1F21-B82A-7954-C6C770EB6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3BF48C-188A-9993-FBA6-6E81B13EA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372342-C43A-3511-499E-5B5DA759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4D135-432F-4E54-818E-3CF99A743318}" type="datetimeFigureOut">
              <a:rPr lang="es-CL" smtClean="0"/>
              <a:t>10-11-2022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4ECD3D-7A98-E4D7-011C-ABF2B38EC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59596-AE83-FA12-1B56-F254C94BB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4FE83-C97D-4A97-850A-CF80686B80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808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D7BD01-257C-E4AF-3DEC-45A843842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75" y="235236"/>
            <a:ext cx="8467905" cy="63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59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92086C-55FE-3581-3691-0AEB9237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21" y="395762"/>
            <a:ext cx="8853358" cy="60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8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50FE7B-3654-D106-3FF1-C03594BFB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05" y="422843"/>
            <a:ext cx="8314590" cy="60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40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17B177-FB27-1F95-CF6D-09B36EFC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60" y="427233"/>
            <a:ext cx="8818880" cy="600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9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FD73DE-B71E-5BAA-A116-119E73A8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986" y="457200"/>
            <a:ext cx="881802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8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F35BD1-078F-9ECE-5C0A-699077E72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80" y="522308"/>
            <a:ext cx="8849360" cy="614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46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A13FB3-CCBE-6C9C-9459-C2462479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50" y="538481"/>
            <a:ext cx="8697830" cy="599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20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826841-D388-B5AE-BBA0-81C4CAC2B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424428"/>
            <a:ext cx="8635999" cy="60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58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D33FB2-3C56-352B-1EDE-730D7910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71" y="457199"/>
            <a:ext cx="8649989" cy="60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06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0A7B65-86DD-A172-6F17-11E7DDAF2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976" y="406400"/>
            <a:ext cx="8784224" cy="622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11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AFBE94-4E19-1232-4FE9-E02C69989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132" y="558800"/>
            <a:ext cx="8268187" cy="56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45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20FB46-C9D6-A0D4-65E5-76DAD7925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20" y="305101"/>
            <a:ext cx="9062720" cy="62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50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F1FD70-6827-A4E5-D34E-A48AE360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763" y="460771"/>
            <a:ext cx="8832474" cy="593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0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C33C1A-218A-16CA-B2E3-3268F4E0F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894" y="407314"/>
            <a:ext cx="8866211" cy="60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20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AF1841-91F8-84C8-A112-0D06CFAB5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586" y="650240"/>
            <a:ext cx="8862134" cy="59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4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AFC053-4859-D6BF-48DD-01CE422E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75520"/>
            <a:ext cx="8325897" cy="597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90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C62008-0A8F-2552-B886-FEEFAE607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572" y="528319"/>
            <a:ext cx="8237988" cy="59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39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92137A-B13C-BF69-0970-87A30B372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648427"/>
            <a:ext cx="8371840" cy="58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02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FA5942-4989-C524-2A0A-114B6C0E4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812" y="680720"/>
            <a:ext cx="8442908" cy="587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06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1DA890-0E85-9ABE-8A17-8559390F6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402046"/>
            <a:ext cx="8672660" cy="60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0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CEB8C8-244B-0DA5-931F-A85F5B46C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433734"/>
            <a:ext cx="8656320" cy="60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74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D63F35-0A0F-D338-2DC7-743B996D8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002" y="497840"/>
            <a:ext cx="8635278" cy="59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4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751B98-6260-34C7-C975-33AA14B38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12" y="367531"/>
            <a:ext cx="8733976" cy="62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61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FA65AD-D7F5-AD17-F0B4-10EAABE5A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80548"/>
            <a:ext cx="8310880" cy="574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39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5848B-8346-6F24-AC53-F2EE5BB8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586738"/>
            <a:ext cx="8503920" cy="59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76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16AFEF-2A8F-F2B6-414C-EA30547A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210" y="518160"/>
            <a:ext cx="8412030" cy="58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3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92C512-7FAE-D835-6A8F-3DA0F5104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20" y="536955"/>
            <a:ext cx="8442959" cy="58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35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29C785-D816-E79B-704D-2869035E6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40" y="543022"/>
            <a:ext cx="8682966" cy="592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4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89E546-21DB-60BD-FFB4-1F9160F0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63" y="755268"/>
            <a:ext cx="8424560" cy="573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17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8B9C73-79E2-C7F9-0321-CDF954158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438808"/>
            <a:ext cx="8900160" cy="61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38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E9A4AC-4071-CCA9-F905-AA50C1F9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92" y="447040"/>
            <a:ext cx="8961617" cy="59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9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1680A0-1BB6-6F6E-EAC9-D3B4273D5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518293"/>
            <a:ext cx="8778239" cy="590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50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E8058E-0455-05F1-6E53-11201C8FF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43681"/>
            <a:ext cx="8483600" cy="61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4F8151-DD6D-A7D0-AE65-38791EFBB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0" y="577089"/>
            <a:ext cx="9132119" cy="620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4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B8784E-C004-C7ED-7427-1CC30BC24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80" y="441648"/>
            <a:ext cx="8625840" cy="59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42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BD7369-9341-9AE4-80EA-32CDB087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20" y="388507"/>
            <a:ext cx="8493759" cy="59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34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E34B45-E5F6-822F-F711-93758CE8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480" y="501398"/>
            <a:ext cx="8503920" cy="580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68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D9C00C-7ECE-9A51-4A69-F48E9CBF9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520" y="619062"/>
            <a:ext cx="838040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92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7738A3-011E-AC96-9970-0E1F1A00E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485907"/>
            <a:ext cx="8459371" cy="590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1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03743B-7F6C-12AB-85F4-8CFAE1E6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99" y="375920"/>
            <a:ext cx="10525300" cy="62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718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FFC05A-B5BF-7FDF-2072-D920DE603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117" y="609600"/>
            <a:ext cx="10079894" cy="56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26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C07948-CBB6-D5DC-73CF-3D3B7D60C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342384"/>
            <a:ext cx="8564880" cy="61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50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1CC9D0-C3FD-ACE7-13B2-4D7F1D10D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040" y="376482"/>
            <a:ext cx="8737600" cy="609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872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272E0A-32B8-40F0-F9B1-AA9BBD8D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160" y="630272"/>
            <a:ext cx="9174480" cy="56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29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B9830A-AEB3-547D-F14B-572BA5DB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73" y="361659"/>
            <a:ext cx="8597454" cy="61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61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D38EF0-90EE-6C9B-9CD8-585AB5E0E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157" y="538480"/>
            <a:ext cx="8531163" cy="588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87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62E4B6-5391-F901-70CC-E318410F6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42" y="518160"/>
            <a:ext cx="9688318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31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716673-4434-22E8-A58E-7928F6E0D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595" y="690880"/>
            <a:ext cx="9198039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10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9AA3C9-16BC-ABE8-F719-5DF2FA19B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208" y="721360"/>
            <a:ext cx="9211285" cy="541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26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2AF8C5-B600-C7E9-8256-32BFC8D3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445956"/>
            <a:ext cx="8710788" cy="581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49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3687EB-F987-0256-3E2C-308A67034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60" y="603833"/>
            <a:ext cx="8128000" cy="56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372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F92FCA-3171-B0C1-6DF7-7984620D9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0" y="486278"/>
            <a:ext cx="8453120" cy="59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727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99C0F8-4594-529B-1AAD-C72395182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60" y="382365"/>
            <a:ext cx="8825796" cy="602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613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C3140E-812D-E202-5020-3EF536290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571308"/>
            <a:ext cx="8493760" cy="575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20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2A5A5D-0350-7348-9ED4-120C1FA24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482989"/>
            <a:ext cx="9072879" cy="597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68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A8AB89-4E5A-F234-E3CA-C1EF4C1B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45" y="357667"/>
            <a:ext cx="8975910" cy="61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69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DE91D3-D639-3DDD-D8E0-55B3BD53D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20" y="284284"/>
            <a:ext cx="8882489" cy="61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970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B9A295-29D4-703B-A4B5-78B17708E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0" y="631878"/>
            <a:ext cx="8369611" cy="56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15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03DAFC-CE3C-C0B6-CFB9-2D16BF557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60" y="564504"/>
            <a:ext cx="8798560" cy="571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35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AA9650-917C-AE69-C20C-A3A438337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434514"/>
            <a:ext cx="8351520" cy="56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53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E0E1939-FF83-EB42-FC9C-D6C444FD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352753"/>
            <a:ext cx="8625839" cy="61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1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D0F2B9-43EB-323F-E3D7-1321D2519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0" y="477067"/>
            <a:ext cx="8544559" cy="592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3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931880-7003-165E-5E2F-CAB66378D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60" y="555247"/>
            <a:ext cx="8859520" cy="57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739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018FD1-B0CF-A441-B43A-1C2A4F69A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368747"/>
            <a:ext cx="8798559" cy="59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067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3889F1-BB81-3A39-36DA-D6CB4ED0C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280" y="361961"/>
            <a:ext cx="8940799" cy="61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158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905AC4-B3FE-8949-3A41-B67B854E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80" y="430274"/>
            <a:ext cx="8666480" cy="59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18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238449-29B6-A620-3BB1-B3953567A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30" y="277034"/>
            <a:ext cx="9215940" cy="630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62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1C90C6-7561-2372-BBE2-0BBD81183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2"/>
          <a:stretch/>
        </p:blipFill>
        <p:spPr>
          <a:xfrm>
            <a:off x="2133600" y="701039"/>
            <a:ext cx="8260080" cy="596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27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04FB33-72E4-456D-B7ED-8379A46E1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99" y="169736"/>
            <a:ext cx="8502083" cy="634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836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EA6F00-57C2-C2EA-CC22-4735D3A75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9563"/>
            <a:ext cx="8727440" cy="659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06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C3D81E-920A-E3B1-D7A0-076F393C9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253396"/>
            <a:ext cx="8788399" cy="62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093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348797-7E1C-3E1C-3F13-97F34069B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637208"/>
            <a:ext cx="7817802" cy="54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371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792635-6EBD-C098-FC70-37305FE4F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432398"/>
            <a:ext cx="8168639" cy="60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856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561368-02E1-E510-4AC7-D5BD68D59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480" y="297210"/>
            <a:ext cx="8524240" cy="62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671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934D30-E590-8703-9FF7-8C0367548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2379"/>
            <a:ext cx="9469120" cy="677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84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08DA1E-2C3A-A2FA-5B25-752E06F4F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266114"/>
            <a:ext cx="8432800" cy="61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128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C59972-759B-9D29-0E00-9DC39441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56802"/>
            <a:ext cx="8768079" cy="629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0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38337E-A14A-8441-3075-6A3F1F6E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633" y="417132"/>
            <a:ext cx="8854733" cy="602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491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F36B8F-4E05-91DE-73C3-66FD67E37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60" y="240114"/>
            <a:ext cx="8463280" cy="637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246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C64DBA-22F6-EEB3-4924-C2DA18D2E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80" y="172151"/>
            <a:ext cx="8910320" cy="62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089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194D33-6637-0B50-C972-8F40B98E2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20" y="157547"/>
            <a:ext cx="8849360" cy="643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988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B0A104-46D8-268C-D3C3-9D2113788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080" y="261829"/>
            <a:ext cx="8930640" cy="637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026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AA595A-F502-966E-B819-DC553348E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40" y="380001"/>
            <a:ext cx="8900160" cy="612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759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71AF18-92B1-0B4C-1FC5-A410DB410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0" y="361426"/>
            <a:ext cx="9052560" cy="61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025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0CBC18-F664-E3C9-B173-B6EF0394E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0" y="308509"/>
            <a:ext cx="8300720" cy="608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484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A83070-6F66-2D97-FB8C-FD0C9D59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20" y="74228"/>
            <a:ext cx="8564880" cy="6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77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05CA15-3A0F-6190-687B-412B70B62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48" y="475448"/>
            <a:ext cx="8631104" cy="59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288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Panorámica</PresentationFormat>
  <Paragraphs>0</Paragraphs>
  <Slides>87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87</vt:i4>
      </vt:variant>
    </vt:vector>
  </HeadingPairs>
  <TitlesOfParts>
    <vt:vector size="9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Pedro Matamala</dc:creator>
  <cp:lastModifiedBy>Pedro Matamala</cp:lastModifiedBy>
  <cp:revision>1</cp:revision>
  <dcterms:created xsi:type="dcterms:W3CDTF">2022-11-10T20:03:03Z</dcterms:created>
  <dcterms:modified xsi:type="dcterms:W3CDTF">2022-11-10T21:10:30Z</dcterms:modified>
</cp:coreProperties>
</file>