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F4AB1E9-F810-42B9-B80D-75CF9936A60E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7513182-775B-477A-B3B0-55E08EF572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098024"/>
            <a:ext cx="44644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Ajuste el desplazamiento de cero a cero y ajuste la velocidad a la velocidad aproximada del material de prueba. Si la velocidad es desconocida, puede comenzar con un valor genérico de aproximadamente 5.900 mm / </a:t>
            </a:r>
            <a:r>
              <a:rPr lang="es-ES" dirty="0" err="1" smtClean="0"/>
              <a:t>uS</a:t>
            </a:r>
            <a:r>
              <a:rPr lang="es-ES" dirty="0" smtClean="0"/>
              <a:t> o .2320 in / </a:t>
            </a:r>
            <a:r>
              <a:rPr lang="es-ES" dirty="0" err="1" smtClean="0"/>
              <a:t>uS</a:t>
            </a:r>
            <a:r>
              <a:rPr lang="es-ES" dirty="0" smtClean="0"/>
              <a:t> para acero y metales similares, o 2.500 mm / </a:t>
            </a:r>
            <a:r>
              <a:rPr lang="es-ES" dirty="0" err="1" smtClean="0"/>
              <a:t>us</a:t>
            </a:r>
            <a:r>
              <a:rPr lang="es-ES" dirty="0" smtClean="0"/>
              <a:t> o .1000 in / </a:t>
            </a:r>
            <a:r>
              <a:rPr lang="es-ES" dirty="0" err="1" smtClean="0"/>
              <a:t>uS</a:t>
            </a:r>
            <a:r>
              <a:rPr lang="es-ES" dirty="0" smtClean="0"/>
              <a:t> para la mayoría de los plásticos de ingeniería y compuestos . • Ajuste el rango a un valor suficientemente grande para cubrir la muestra de calibración más gruesa más la longitud acústica de la línea de retardo o la trayectoria del agua. Si se prueba metal, la longitud acústica de una línea de retardo típica a velocidad de acero será aproximadamente el doble de su longitud mecánica, y la longitud acústica de una trayectoria de agua será aproximadamente cuatro veces su longitud mecánica.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132856"/>
            <a:ext cx="369631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467544" y="476672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Configuración del transductor de línea de retardo y de inmersión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196752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Identifique los ecos de la línea de retardo o de la trayectoria del agua. El pulso de excitación debe estar en el borde izquierdo de la pantalla y seguirán los ecos de la línea de retardo o del trayecto del agua. Los ecos de la línea de retardo pueden ser verificados tocando la punta con un dedo mojado; La amplitud del eco se reducirá. Los ecos de la superficie frontal en ensayos de inmersión se pueden verificar bloqueando el haz de sonido con la yema del dedo; El eco desaparecerá. Cuando haya identificado la primera línea de retardo o el eco de la trayectoria del agua, ajuste el desplazamiento de cero para moverlo al borde izquierdo de la pantalla, como se ve en la segunda imagen a continuación.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7290" y="4005064"/>
            <a:ext cx="6395070" cy="2429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467544" y="476672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Configuración del transductor de línea de retardo y de inmersión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81288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 smtClean="0"/>
              <a:t>Acople el transductor a las muestras de calibración y observe los ecos. Ajuste los ajustes del pulsador y del receptor del instrumento según sea necesario para obtener ecos limpios. Los ajustes normalmente incluyen frecuencia de pulso, energía, amortiguación, filtrado del receptor y ganancia. Cuando se prueban materiales delgados con transductores de línea de retardo, generalmente es ventajoso trabajar con señales de RF no re- certificadas para una resolución de pico más limpia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4724" y="2204864"/>
            <a:ext cx="3451732" cy="266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467544" y="476672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Configuración del transductor de línea de retardo y de inmersión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25365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 smtClean="0"/>
              <a:t>Acople el transductor a una muestra delgada. Coloque una compuerta de medición en el eco y ajuste la altura del eco a aproximadamente el 80%. Inicie una calibración de cero como se describe en el manual de instrucciones del instrumento. Introducir el espesor conocido de la muestra delgada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861048"/>
            <a:ext cx="6386271" cy="2384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700808"/>
            <a:ext cx="36576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467544" y="476672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Configuración del transductor de línea de retardo y de inmersión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26469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/>
              <a:t>Acople el transductor a una muestra gruesa que esté dentro de su rango de medición. • Mueva la compuerta de medición a ese eco y ajuste la altura del eco aproximadamente al 80%. Inicie una calibración de velocidad como se describe en el manual de operación del instrumento. Introduzca el espesor conocido de la muestra gruesa</a:t>
            </a: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437112"/>
            <a:ext cx="52387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844824"/>
            <a:ext cx="35623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467544" y="476672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Configuración del transductor de línea de retardo y de inmersión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425550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Concluya el proceso de calibración como se describe en el manual del instrumento.  Vuelva a revisar las muestras gruesas y finas y verifique que las mediciones de espesor sean precisas</a:t>
            </a:r>
            <a:endParaRPr lang="en-US" dirty="0" smtClean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9072" y="4581128"/>
            <a:ext cx="25908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509120"/>
            <a:ext cx="261937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70090" y="2708920"/>
            <a:ext cx="35623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2392" y="2924944"/>
            <a:ext cx="36576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467544" y="476672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Configuración del transductor de línea de retardo y de inmersión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113</TotalTime>
  <Words>565</Words>
  <Application>Microsoft Office PowerPoint</Application>
  <PresentationFormat>Presentación en pantalla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Técnico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Industrias unicon, C.A.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jyglesia</dc:creator>
  <cp:lastModifiedBy>jyglesia</cp:lastModifiedBy>
  <cp:revision>12</cp:revision>
  <dcterms:created xsi:type="dcterms:W3CDTF">2016-11-02T17:34:35Z</dcterms:created>
  <dcterms:modified xsi:type="dcterms:W3CDTF">2016-11-03T13:16:39Z</dcterms:modified>
</cp:coreProperties>
</file>